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3" r:id="rId2"/>
    <p:sldId id="256" r:id="rId3"/>
    <p:sldId id="257" r:id="rId4"/>
    <p:sldId id="259" r:id="rId5"/>
    <p:sldId id="260" r:id="rId6"/>
    <p:sldId id="261" r:id="rId7"/>
    <p:sldId id="275" r:id="rId8"/>
    <p:sldId id="274" r:id="rId9"/>
    <p:sldId id="269" r:id="rId10"/>
    <p:sldId id="270" r:id="rId11"/>
    <p:sldId id="271" r:id="rId12"/>
    <p:sldId id="272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Учитель\Desktop\война.фото\0_7c3a9_dfdaf49a_X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1" b="4469"/>
          <a:stretch/>
        </p:blipFill>
        <p:spPr bwMode="auto">
          <a:xfrm>
            <a:off x="323528" y="225554"/>
            <a:ext cx="8208912" cy="662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41031"/>
            <a:ext cx="4071455" cy="540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764704"/>
            <a:ext cx="3888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Кичер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Илем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8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39671" y="15344"/>
            <a:ext cx="58326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Кичер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мине,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илем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синең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бөек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Исмең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килеп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сугышка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Данлы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үлем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күмәлмәдем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тәнемне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соңгы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сулышта</a:t>
            </a:r>
            <a:endParaRPr lang="ru-RU" sz="28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55443"/>
            <a:ext cx="7979630" cy="4897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60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82591" y="116632"/>
            <a:ext cx="6048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Юк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мин сине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тузан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бөртегедәй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Сансыз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гомрем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сатмадым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Волхов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шаһит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изге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антын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чиккәчә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керсез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сакладым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387" y="1912763"/>
            <a:ext cx="6323080" cy="467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09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6691" y="32628"/>
            <a:ext cx="54726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Алда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артта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уңда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сулымда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Киселсә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дә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юлым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күкрәгем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Яраланып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канга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төренсә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дә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Көчсезләнеп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мин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яшь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түкмәдем</a:t>
            </a:r>
            <a:endParaRPr lang="ru-RU" sz="28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04" y="1831503"/>
            <a:ext cx="6192688" cy="488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3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221585"/>
            <a:ext cx="633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алдымда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күрдем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шыр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сөяктән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Котылгысыз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үлем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шәүләсен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Кил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миңа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үлем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бары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гомрем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Коллык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төгәлләнмәсен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08836"/>
            <a:ext cx="5911602" cy="4438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34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түгелме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дуска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хат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язучы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Борчылма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дип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тормыш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юлдашым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Соңгы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тамчы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каным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тамса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тамсын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Тик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антыма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таплар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кунмасын</a:t>
            </a:r>
            <a:r>
              <a:rPr lang="ru-RU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!»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688632" cy="449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88640"/>
            <a:ext cx="5688632" cy="216024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түгелме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шигырь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утым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Ант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итүче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канлы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сугышта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Үлемгә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дип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ачы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нәфрәт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Елмаермын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соңгы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сулышта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dirty="0"/>
          </a:p>
        </p:txBody>
      </p:sp>
      <p:pic>
        <p:nvPicPr>
          <p:cNvPr id="1026" name="Picture 2" descr="C:\Users\Учитель\Desktop\война.фото\mje5mrrUQ6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637" y="1772816"/>
            <a:ext cx="5105028" cy="469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16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Нишлим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сугыш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дустым-пистолетым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Соңгы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сүздән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кинәт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баш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тартты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Богау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салды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дошман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кулларыма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хурлыклы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юлдан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атлатты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5626596" cy="451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87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8508" y="188640"/>
            <a:ext cx="5544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Тоткынлыкта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хәзер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мин...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һәр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көнне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Көн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чыгышын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комсыз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күзәтәм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Шигырь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булып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чыга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үч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ялкыны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Яраланган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лачын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йөрәктән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8" name="Picture 4" descr="C:\Users\Учитель\Desktop\0_6050c_292c3972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08820"/>
            <a:ext cx="5970240" cy="447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24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Учитель\Desktop\78143821-prisoners-relea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727108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432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Тик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өмит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: кара август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төне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Илтер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мине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шунда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җитәкләп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Өстен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килер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түбән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әсирлеккә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Үч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илгә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керсез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мәхәббәт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28139"/>
            <a:ext cx="8113672" cy="497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55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3728" y="203156"/>
            <a:ext cx="4968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Тик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өмит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дуслар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сезнең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сафта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Табар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соңгы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көрәш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теләген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Яраланган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ләкин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тар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коллыкка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Баш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имәгән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керсез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йөрәгем</a:t>
            </a:r>
            <a:r>
              <a:rPr lang="ru-RU"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1" name="Picture 3" descr="C:\Users\Учитель\Desktop\муса-джалиль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18" y="1772816"/>
            <a:ext cx="7456082" cy="485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3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Өй эше.</a:t>
            </a:r>
            <a:br>
              <a:rPr lang="tt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smtClean="0"/>
              <a:t>М.Җәлилнең “Кичер илем “ шигырен сәнг.укырга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99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5">
      <a:dk1>
        <a:srgbClr val="B32C16"/>
      </a:dk1>
      <a:lt1>
        <a:srgbClr val="B32C16"/>
      </a:lt1>
      <a:dk2>
        <a:srgbClr val="B32C16"/>
      </a:dk2>
      <a:lt2>
        <a:srgbClr val="B32C16"/>
      </a:lt2>
      <a:accent1>
        <a:srgbClr val="B32C16"/>
      </a:accent1>
      <a:accent2>
        <a:srgbClr val="B32C16"/>
      </a:accent2>
      <a:accent3>
        <a:srgbClr val="B32C16"/>
      </a:accent3>
      <a:accent4>
        <a:srgbClr val="B32C16"/>
      </a:accent4>
      <a:accent5>
        <a:srgbClr val="B32C16"/>
      </a:accent5>
      <a:accent6>
        <a:srgbClr val="B32C16"/>
      </a:accent6>
      <a:hlink>
        <a:srgbClr val="FDF5D5"/>
      </a:hlink>
      <a:folHlink>
        <a:srgbClr val="FDF5D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75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Нишлим, сугыш дустым-пистолетым  Соңгы сүздән кинәт баш тартты.  Богау салды дошман кулларыма  Һәм хурлыклы юлдан атлатты. </vt:lpstr>
      <vt:lpstr>Презентация PowerPoint</vt:lpstr>
      <vt:lpstr>Презентация PowerPoint</vt:lpstr>
      <vt:lpstr>Презентация PowerPoint</vt:lpstr>
      <vt:lpstr>Презентация PowerPoint</vt:lpstr>
      <vt:lpstr>Өй эше.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USER</cp:lastModifiedBy>
  <cp:revision>16</cp:revision>
  <dcterms:created xsi:type="dcterms:W3CDTF">2013-02-13T06:59:36Z</dcterms:created>
  <dcterms:modified xsi:type="dcterms:W3CDTF">2020-05-16T21:04:00Z</dcterms:modified>
</cp:coreProperties>
</file>